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6" r:id="rId3"/>
    <p:sldId id="257" r:id="rId4"/>
    <p:sldId id="258" r:id="rId5"/>
    <p:sldId id="259" r:id="rId6"/>
    <p:sldId id="266" r:id="rId7"/>
    <p:sldId id="267" r:id="rId8"/>
    <p:sldId id="268" r:id="rId9"/>
    <p:sldId id="272" r:id="rId10"/>
    <p:sldId id="260" r:id="rId11"/>
    <p:sldId id="261" r:id="rId12"/>
    <p:sldId id="262" r:id="rId13"/>
    <p:sldId id="263" r:id="rId14"/>
    <p:sldId id="264" r:id="rId15"/>
    <p:sldId id="265" r:id="rId16"/>
    <p:sldId id="269" r:id="rId17"/>
    <p:sldId id="27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762" y="9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66C97-3B1D-45C1-9972-480C27127A0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DC4F9-6F17-4578-8CAD-BAD62863FDD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66C97-3B1D-45C1-9972-480C27127A0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DC4F9-6F17-4578-8CAD-BAD62863F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66C97-3B1D-45C1-9972-480C27127A0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DC4F9-6F17-4578-8CAD-BAD62863F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66C97-3B1D-45C1-9972-480C27127A0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DC4F9-6F17-4578-8CAD-BAD62863FDD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66C97-3B1D-45C1-9972-480C27127A0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DC4F9-6F17-4578-8CAD-BAD62863F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66C97-3B1D-45C1-9972-480C27127A0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DC4F9-6F17-4578-8CAD-BAD62863F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66C97-3B1D-45C1-9972-480C27127A0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DC4F9-6F17-4578-8CAD-BAD62863F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66C97-3B1D-45C1-9972-480C27127A0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DC4F9-6F17-4578-8CAD-BAD62863F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66C97-3B1D-45C1-9972-480C27127A0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DC4F9-6F17-4578-8CAD-BAD62863F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66C97-3B1D-45C1-9972-480C27127A0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DC4F9-6F17-4578-8CAD-BAD62863F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66C97-3B1D-45C1-9972-480C27127A0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DC4F9-6F17-4578-8CAD-BAD62863F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F3E66C97-3B1D-45C1-9972-480C27127A0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5BDC4F9-6F17-4578-8CAD-BAD62863FDD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mentalfloss.com/article/59985/11-dramatic-photos-world-war-i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youtube.com/watch?v=wbggEGUaE28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Warm – Up:  In your groups answer the following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1) What were the 4 MAIN causes of WWI?</a:t>
            </a:r>
          </a:p>
          <a:p>
            <a:endParaRPr lang="en-US" sz="2800" dirty="0" smtClean="0"/>
          </a:p>
          <a:p>
            <a:r>
              <a:rPr lang="en-US" sz="2800" dirty="0" smtClean="0"/>
              <a:t>2) What events led to the US getting involved in WWI?</a:t>
            </a:r>
          </a:p>
          <a:p>
            <a:endParaRPr lang="en-US" sz="2800" dirty="0" smtClean="0"/>
          </a:p>
          <a:p>
            <a:r>
              <a:rPr lang="en-US" sz="2800" dirty="0" smtClean="0"/>
              <a:t>3) What changed in the United States of America during WWI?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3372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Todays activity – Primary Source Analysis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Look at the pictures on the slide show and answer the accompanying pictures</a:t>
            </a:r>
          </a:p>
          <a:p>
            <a:endParaRPr lang="en-US" sz="2800" dirty="0"/>
          </a:p>
          <a:p>
            <a:r>
              <a:rPr lang="en-US" sz="2800" dirty="0" smtClean="0"/>
              <a:t>Answers must be relevant and in sentence form</a:t>
            </a:r>
          </a:p>
          <a:p>
            <a:endParaRPr lang="en-US" sz="2800" dirty="0"/>
          </a:p>
          <a:p>
            <a:r>
              <a:rPr lang="en-US" sz="2800" dirty="0" smtClean="0"/>
              <a:t>I will collect – please put on a separate sheet of paper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2020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4800600" y="381000"/>
            <a:ext cx="3733800" cy="4114800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1)  What do you see in the picture (people, tools, images </a:t>
            </a:r>
            <a:r>
              <a:rPr lang="en-US" sz="2000" b="1" dirty="0" err="1" smtClean="0"/>
              <a:t>etc</a:t>
            </a:r>
            <a:r>
              <a:rPr lang="en-US" sz="2000" b="1" dirty="0" smtClean="0"/>
              <a:t>)?</a:t>
            </a:r>
          </a:p>
          <a:p>
            <a:endParaRPr lang="en-US" sz="2000" b="1" dirty="0"/>
          </a:p>
          <a:p>
            <a:r>
              <a:rPr lang="en-US" sz="2000" b="1" dirty="0" smtClean="0"/>
              <a:t>2)  What do you think was happening at the moment this picture was taken?</a:t>
            </a:r>
          </a:p>
          <a:p>
            <a:endParaRPr lang="en-US" sz="2000" b="1" dirty="0"/>
          </a:p>
          <a:p>
            <a:r>
              <a:rPr lang="en-US" sz="2000" b="1" dirty="0" smtClean="0"/>
              <a:t>3)  What does this picture teach us about the War?</a:t>
            </a:r>
          </a:p>
          <a:p>
            <a:endParaRPr lang="en-US" sz="2000" b="1" dirty="0"/>
          </a:p>
          <a:p>
            <a:r>
              <a:rPr lang="en-US" sz="2000" b="1" dirty="0" smtClean="0"/>
              <a:t>4)  What questions do you have for the photographer?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62200" y="6248400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PICTURE #1</a:t>
            </a:r>
            <a:endParaRPr lang="en-US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43" y="533400"/>
            <a:ext cx="4703557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151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4800600" y="381000"/>
            <a:ext cx="3733800" cy="4114800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1)  What do you see in the picture (people, tools, images </a:t>
            </a:r>
            <a:r>
              <a:rPr lang="en-US" sz="2000" b="1" dirty="0" err="1" smtClean="0"/>
              <a:t>etc</a:t>
            </a:r>
            <a:r>
              <a:rPr lang="en-US" sz="2000" b="1" dirty="0" smtClean="0"/>
              <a:t>)?</a:t>
            </a:r>
          </a:p>
          <a:p>
            <a:endParaRPr lang="en-US" sz="2000" b="1" dirty="0"/>
          </a:p>
          <a:p>
            <a:r>
              <a:rPr lang="en-US" sz="2000" b="1" dirty="0" smtClean="0"/>
              <a:t>2)  What do you think was happening at the moment this picture was taken?</a:t>
            </a:r>
          </a:p>
          <a:p>
            <a:endParaRPr lang="en-US" sz="2000" b="1" dirty="0"/>
          </a:p>
          <a:p>
            <a:r>
              <a:rPr lang="en-US" sz="2000" b="1" dirty="0" smtClean="0"/>
              <a:t>3)  What does this picture teach us about the War?</a:t>
            </a:r>
          </a:p>
          <a:p>
            <a:endParaRPr lang="en-US" sz="2000" b="1" dirty="0"/>
          </a:p>
          <a:p>
            <a:r>
              <a:rPr lang="en-US" sz="2000" b="1" dirty="0" smtClean="0"/>
              <a:t>4)  What questions do you have for the photographer?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62200" y="6248400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PICTURE #2</a:t>
            </a:r>
            <a:endParaRPr lang="en-US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1" y="685800"/>
            <a:ext cx="459793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42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5424055" y="381000"/>
            <a:ext cx="3733800" cy="4114800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1)  What do you see in the picture (people, tools, images </a:t>
            </a:r>
            <a:r>
              <a:rPr lang="en-US" sz="2000" b="1" dirty="0" err="1" smtClean="0"/>
              <a:t>etc</a:t>
            </a:r>
            <a:r>
              <a:rPr lang="en-US" sz="2000" b="1" dirty="0" smtClean="0"/>
              <a:t>)?</a:t>
            </a:r>
          </a:p>
          <a:p>
            <a:endParaRPr lang="en-US" sz="2000" b="1" dirty="0"/>
          </a:p>
          <a:p>
            <a:r>
              <a:rPr lang="en-US" sz="2000" b="1" dirty="0" smtClean="0"/>
              <a:t>2)  What do you think was happening at the moment this picture was taken?</a:t>
            </a:r>
          </a:p>
          <a:p>
            <a:endParaRPr lang="en-US" sz="2000" b="1" dirty="0"/>
          </a:p>
          <a:p>
            <a:r>
              <a:rPr lang="en-US" sz="2000" b="1" dirty="0" smtClean="0"/>
              <a:t>3)  What does this picture teach us about the War?</a:t>
            </a:r>
          </a:p>
          <a:p>
            <a:endParaRPr lang="en-US" sz="2000" b="1" dirty="0"/>
          </a:p>
          <a:p>
            <a:r>
              <a:rPr lang="en-US" sz="2000" b="1" dirty="0" smtClean="0"/>
              <a:t>4)  What questions do you have for the photographer?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62200" y="6248400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PICTURE #3</a:t>
            </a:r>
            <a:endParaRPr lang="en-U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"/>
            <a:ext cx="5264728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42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4800600" y="381000"/>
            <a:ext cx="3733800" cy="4114800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1)  What do you see in the picture (people, tools, images </a:t>
            </a:r>
            <a:r>
              <a:rPr lang="en-US" sz="2000" b="1" dirty="0" err="1" smtClean="0"/>
              <a:t>etc</a:t>
            </a:r>
            <a:r>
              <a:rPr lang="en-US" sz="2000" b="1" dirty="0" smtClean="0"/>
              <a:t>)?</a:t>
            </a:r>
          </a:p>
          <a:p>
            <a:endParaRPr lang="en-US" sz="2000" b="1" dirty="0"/>
          </a:p>
          <a:p>
            <a:r>
              <a:rPr lang="en-US" sz="2000" b="1" dirty="0" smtClean="0"/>
              <a:t>2)  What do you think happened to this man before the 2nd picture was taken?</a:t>
            </a:r>
          </a:p>
          <a:p>
            <a:endParaRPr lang="en-US" sz="2000" b="1" dirty="0"/>
          </a:p>
          <a:p>
            <a:r>
              <a:rPr lang="en-US" sz="2000" b="1" dirty="0" smtClean="0"/>
              <a:t>3)  What does this picture teach us about the War?</a:t>
            </a:r>
          </a:p>
          <a:p>
            <a:endParaRPr lang="en-US" sz="2000" b="1" dirty="0"/>
          </a:p>
          <a:p>
            <a:r>
              <a:rPr lang="en-US" sz="2000" b="1" dirty="0" smtClean="0"/>
              <a:t>4)  What questions do you have for the photographer?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62200" y="6248400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PICTURE #4</a:t>
            </a:r>
            <a:endParaRPr lang="en-US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500" y="1447800"/>
            <a:ext cx="4953000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42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.25 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5257800" y="381000"/>
            <a:ext cx="3733800" cy="4114800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1)  What do you see in the picture (people, tools, images </a:t>
            </a:r>
            <a:r>
              <a:rPr lang="en-US" sz="2000" b="1" dirty="0" err="1" smtClean="0"/>
              <a:t>etc</a:t>
            </a:r>
            <a:r>
              <a:rPr lang="en-US" sz="2000" b="1" dirty="0" smtClean="0"/>
              <a:t>)?</a:t>
            </a:r>
          </a:p>
          <a:p>
            <a:endParaRPr lang="en-US" sz="2000" b="1" dirty="0"/>
          </a:p>
          <a:p>
            <a:r>
              <a:rPr lang="en-US" sz="2000" b="1" dirty="0" smtClean="0"/>
              <a:t>2)  What do you think was happening at the moment this picture was taken?</a:t>
            </a:r>
          </a:p>
          <a:p>
            <a:endParaRPr lang="en-US" sz="2000" b="1" dirty="0"/>
          </a:p>
          <a:p>
            <a:r>
              <a:rPr lang="en-US" sz="2000" b="1" dirty="0" smtClean="0"/>
              <a:t>3)  What does this picture teach us about the War?</a:t>
            </a:r>
          </a:p>
          <a:p>
            <a:endParaRPr lang="en-US" sz="2000" b="1" dirty="0"/>
          </a:p>
          <a:p>
            <a:r>
              <a:rPr lang="en-US" sz="2000" b="1" dirty="0" smtClean="0"/>
              <a:t>4)  What questions do you have for the photographer?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62200" y="6248400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PICTURE #5</a:t>
            </a:r>
            <a:endParaRPr lang="en-US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75854"/>
            <a:ext cx="4457700" cy="4786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42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77536" y="-571500"/>
            <a:ext cx="7924800" cy="1143000"/>
          </a:xfrm>
        </p:spPr>
        <p:txBody>
          <a:bodyPr/>
          <a:lstStyle/>
          <a:p>
            <a:pPr algn="ctr"/>
            <a:r>
              <a:rPr lang="en-US" dirty="0" smtClean="0"/>
              <a:t>Reading Activity – A Flawed Peace (197-199)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81000" y="685800"/>
            <a:ext cx="8458200" cy="5943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1)  Create a graphic organizer like the one below and highlight </a:t>
            </a:r>
            <a:r>
              <a:rPr lang="en-US" sz="2800" dirty="0"/>
              <a:t>W</a:t>
            </a:r>
            <a:r>
              <a:rPr lang="en-US" sz="2800" dirty="0" smtClean="0"/>
              <a:t>ilson’s 14 Points</a:t>
            </a:r>
          </a:p>
          <a:p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2)  Complete following word web (include at least 5 points)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3)  What reasons did the Senate give for rejecting the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     Treaty of Versailles?</a:t>
            </a:r>
            <a:endParaRPr lang="en-US" sz="2800" dirty="0"/>
          </a:p>
        </p:txBody>
      </p:sp>
      <p:sp>
        <p:nvSpPr>
          <p:cNvPr id="10" name="Rectangle 9"/>
          <p:cNvSpPr/>
          <p:nvPr/>
        </p:nvSpPr>
        <p:spPr>
          <a:xfrm>
            <a:off x="893618" y="1828799"/>
            <a:ext cx="21336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Five Points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657600" y="1828800"/>
            <a:ext cx="20574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 8 Points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248400" y="1828800"/>
            <a:ext cx="21336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14</a:t>
            </a:r>
            <a:r>
              <a:rPr lang="en-US" baseline="30000" dirty="0" smtClean="0"/>
              <a:t>th</a:t>
            </a:r>
            <a:r>
              <a:rPr lang="en-US" dirty="0" smtClean="0"/>
              <a:t> point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3124200" y="2057400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2077243"/>
            <a:ext cx="476250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Oval 13"/>
          <p:cNvSpPr/>
          <p:nvPr/>
        </p:nvSpPr>
        <p:spPr>
          <a:xfrm>
            <a:off x="2514600" y="3581400"/>
            <a:ext cx="22860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Treaty of Versailles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2362200" y="3581400"/>
            <a:ext cx="2667000" cy="137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209800" y="3429000"/>
            <a:ext cx="297180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2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More Pictures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http://mentalfloss.com/article/59985/11-dramatic-photos-world-war-i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87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Unit 5 Chapter 7 Lesson 3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 smtClean="0"/>
              <a:t>World War I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4133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1143000"/>
            <a:ext cx="4114800" cy="47244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New technology emerged during WWI that made it a very bloody war</a:t>
            </a:r>
          </a:p>
          <a:p>
            <a:endParaRPr lang="en-US" sz="2800" dirty="0"/>
          </a:p>
          <a:p>
            <a:r>
              <a:rPr lang="en-US" sz="2800" dirty="0" smtClean="0"/>
              <a:t>Old and new strategies combined on the battle field</a:t>
            </a:r>
          </a:p>
          <a:p>
            <a:endParaRPr lang="en-US" sz="2800" dirty="0"/>
          </a:p>
          <a:p>
            <a:r>
              <a:rPr lang="en-US" sz="2800" dirty="0" smtClean="0"/>
              <a:t>Tanks in the West and Horses in the East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600" y="-457200"/>
            <a:ext cx="7924800" cy="1143000"/>
          </a:xfrm>
        </p:spPr>
        <p:txBody>
          <a:bodyPr/>
          <a:lstStyle/>
          <a:p>
            <a:pPr algn="ctr"/>
            <a:r>
              <a:rPr lang="en-US" sz="4000" b="1" dirty="0" smtClean="0"/>
              <a:t>Changes in Combat</a:t>
            </a:r>
            <a:endParaRPr lang="en-US" sz="40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341" y="1828800"/>
            <a:ext cx="4809259" cy="378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093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4800600" y="914400"/>
            <a:ext cx="4114800" cy="4800600"/>
          </a:xfrm>
        </p:spPr>
        <p:txBody>
          <a:bodyPr>
            <a:noAutofit/>
          </a:bodyPr>
          <a:lstStyle/>
          <a:p>
            <a:r>
              <a:rPr lang="en-US" sz="2200" dirty="0" smtClean="0"/>
              <a:t>Series of trenches dug in the ground to avoid enemy fire.</a:t>
            </a:r>
          </a:p>
          <a:p>
            <a:endParaRPr lang="en-US" sz="2200" dirty="0"/>
          </a:p>
          <a:p>
            <a:r>
              <a:rPr lang="en-US" sz="2200" dirty="0" smtClean="0"/>
              <a:t>Resulted in a </a:t>
            </a:r>
            <a:r>
              <a:rPr lang="en-US" sz="2200" u="sng" dirty="0" smtClean="0"/>
              <a:t>STALEMATE </a:t>
            </a:r>
            <a:r>
              <a:rPr lang="en-US" sz="2200" dirty="0"/>
              <a:t> </a:t>
            </a:r>
            <a:r>
              <a:rPr lang="en-US" sz="2200" dirty="0" smtClean="0"/>
              <a:t>because neither side could gain any land.</a:t>
            </a:r>
          </a:p>
          <a:p>
            <a:endParaRPr lang="en-US" sz="2200" u="sng" dirty="0"/>
          </a:p>
          <a:p>
            <a:r>
              <a:rPr lang="en-US" sz="2200" dirty="0" smtClean="0"/>
              <a:t>Dirty, disease ridden (lice, trench foot), lots of death. </a:t>
            </a:r>
          </a:p>
          <a:p>
            <a:endParaRPr lang="en-US" sz="2200" dirty="0"/>
          </a:p>
          <a:p>
            <a:r>
              <a:rPr lang="en-US" sz="2200" dirty="0" smtClean="0"/>
              <a:t>The average lifespan in the trenches was only a few weeks.</a:t>
            </a:r>
          </a:p>
          <a:p>
            <a:endParaRPr lang="en-US" sz="2200" dirty="0" smtClean="0"/>
          </a:p>
          <a:p>
            <a:r>
              <a:rPr lang="en-US" sz="2200" dirty="0" smtClean="0"/>
              <a:t>No Man’s Land</a:t>
            </a:r>
            <a:endParaRPr lang="en-US" sz="2200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-304800"/>
            <a:ext cx="7924800" cy="1143000"/>
          </a:xfrm>
        </p:spPr>
        <p:txBody>
          <a:bodyPr/>
          <a:lstStyle/>
          <a:p>
            <a:pPr algn="ctr"/>
            <a:r>
              <a:rPr lang="en-US" b="1" dirty="0" smtClean="0"/>
              <a:t>What was trench warfare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8" y="1295400"/>
            <a:ext cx="4592782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830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-152400"/>
            <a:ext cx="7924800" cy="1143000"/>
          </a:xfrm>
        </p:spPr>
        <p:txBody>
          <a:bodyPr/>
          <a:lstStyle/>
          <a:p>
            <a:pPr algn="ctr"/>
            <a:r>
              <a:rPr lang="en-US" dirty="0" smtClean="0"/>
              <a:t>Turn and talk – what do you see?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71600"/>
            <a:ext cx="7467600" cy="514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9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New war = New Technology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poison gas, machine </a:t>
            </a:r>
            <a:r>
              <a:rPr lang="en-US" sz="2400" dirty="0"/>
              <a:t>g</a:t>
            </a:r>
            <a:r>
              <a:rPr lang="en-US" sz="2400" dirty="0" smtClean="0"/>
              <a:t>un, gas masks, zeppelins, airplanes, barbed wire, grenades, tanks, U-boats, land mines, flame throwers</a:t>
            </a:r>
            <a:endParaRPr lang="en-US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103416"/>
            <a:ext cx="4752113" cy="3602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855" y="2871355"/>
            <a:ext cx="5518401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618" y="3103416"/>
            <a:ext cx="6238875" cy="3228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743" y="2743167"/>
            <a:ext cx="5666513" cy="394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458" y="2736240"/>
            <a:ext cx="487680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287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304800" y="914400"/>
            <a:ext cx="4114800" cy="5734050"/>
          </a:xfrm>
        </p:spPr>
        <p:txBody>
          <a:bodyPr>
            <a:normAutofit/>
          </a:bodyPr>
          <a:lstStyle/>
          <a:p>
            <a:r>
              <a:rPr lang="en-US" sz="2200" dirty="0" smtClean="0"/>
              <a:t>2 million troops marched into the Western Front Stalemate</a:t>
            </a:r>
          </a:p>
          <a:p>
            <a:endParaRPr lang="en-US" sz="2200" dirty="0" smtClean="0"/>
          </a:p>
          <a:p>
            <a:endParaRPr lang="en-US" sz="2200" dirty="0"/>
          </a:p>
          <a:p>
            <a:r>
              <a:rPr lang="en-US" sz="2200" dirty="0" smtClean="0"/>
              <a:t>Nicknamed “doughboys” (inexperienced, eager)</a:t>
            </a:r>
          </a:p>
          <a:p>
            <a:endParaRPr lang="en-US" sz="2200" dirty="0" smtClean="0"/>
          </a:p>
          <a:p>
            <a:endParaRPr lang="en-US" sz="2200" dirty="0"/>
          </a:p>
          <a:p>
            <a:r>
              <a:rPr lang="en-US" sz="2200" dirty="0" smtClean="0"/>
              <a:t>As US troops roll in Russia pulls out of the war (Russian Revolution)</a:t>
            </a:r>
          </a:p>
          <a:p>
            <a:endParaRPr lang="en-US" sz="2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3562"/>
          </a:xfrm>
        </p:spPr>
        <p:txBody>
          <a:bodyPr/>
          <a:lstStyle/>
          <a:p>
            <a:pPr algn="ctr"/>
            <a:r>
              <a:rPr lang="en-US" dirty="0" smtClean="0">
                <a:hlinkClick r:id="rId2"/>
              </a:rPr>
              <a:t>Over there</a:t>
            </a:r>
            <a:r>
              <a:rPr lang="en-US" dirty="0" smtClean="0"/>
              <a:t> – Video clip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914400"/>
            <a:ext cx="364807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96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8100" y="1036638"/>
            <a:ext cx="4953000" cy="5821362"/>
          </a:xfrm>
        </p:spPr>
        <p:txBody>
          <a:bodyPr>
            <a:noAutofit/>
          </a:bodyPr>
          <a:lstStyle/>
          <a:p>
            <a:r>
              <a:rPr lang="en-US" sz="2400" dirty="0" smtClean="0"/>
              <a:t>***Treaty of Versailles lays groundwork for WWII***</a:t>
            </a:r>
          </a:p>
          <a:p>
            <a:pPr lvl="1"/>
            <a:r>
              <a:rPr lang="en-US" sz="2400" dirty="0" smtClean="0"/>
              <a:t>Very harsh to Germany</a:t>
            </a:r>
          </a:p>
          <a:p>
            <a:endParaRPr lang="en-US" sz="2400" dirty="0"/>
          </a:p>
          <a:p>
            <a:r>
              <a:rPr lang="en-US" sz="2400" dirty="0" smtClean="0"/>
              <a:t>President Woodrow Wilson’s 14 Points</a:t>
            </a:r>
          </a:p>
          <a:p>
            <a:pPr lvl="1"/>
            <a:r>
              <a:rPr lang="en-US" sz="2400" dirty="0" smtClean="0"/>
              <a:t>Eliminate causes of war (less militaries / free seas)</a:t>
            </a:r>
          </a:p>
          <a:p>
            <a:pPr lvl="1"/>
            <a:r>
              <a:rPr lang="en-US" sz="2400" dirty="0" smtClean="0"/>
              <a:t>Self-determination</a:t>
            </a:r>
          </a:p>
          <a:p>
            <a:pPr lvl="1"/>
            <a:r>
              <a:rPr lang="en-US" sz="2400" dirty="0" smtClean="0"/>
              <a:t>#14 = League of Nations</a:t>
            </a:r>
          </a:p>
          <a:p>
            <a:endParaRPr lang="en-US" sz="2400" dirty="0"/>
          </a:p>
          <a:p>
            <a:pPr lvl="1"/>
            <a:endParaRPr lang="en-US" sz="2400" dirty="0" smtClean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7924800" cy="655638"/>
          </a:xfrm>
        </p:spPr>
        <p:txBody>
          <a:bodyPr/>
          <a:lstStyle/>
          <a:p>
            <a:pPr algn="ctr"/>
            <a:r>
              <a:rPr lang="en-US" dirty="0" smtClean="0"/>
              <a:t>What happened at The end of the War 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855662"/>
            <a:ext cx="3733800" cy="30320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2306" y="4100444"/>
            <a:ext cx="3736294" cy="275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87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74638"/>
            <a:ext cx="8534400" cy="1554162"/>
          </a:xfrm>
        </p:spPr>
        <p:txBody>
          <a:bodyPr/>
          <a:lstStyle/>
          <a:p>
            <a:pPr algn="ctr"/>
            <a:r>
              <a:rPr lang="en-US" sz="3200" dirty="0" smtClean="0"/>
              <a:t>***Henry </a:t>
            </a:r>
            <a:r>
              <a:rPr lang="en-US" sz="3200" dirty="0"/>
              <a:t>Cabot Lodge and Senate reject treaty – prefer </a:t>
            </a:r>
            <a:r>
              <a:rPr lang="en-US" sz="3200" dirty="0" smtClean="0"/>
              <a:t>isolationism***</a:t>
            </a:r>
            <a:r>
              <a:rPr lang="en-US" sz="3200" dirty="0"/>
              <a:t/>
            </a:r>
            <a:br>
              <a:rPr lang="en-US" sz="3200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0289" y="1392634"/>
            <a:ext cx="3920703" cy="53800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5253089" cy="4812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834519"/>
      </p:ext>
    </p:extLst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2005</TotalTime>
  <Words>687</Words>
  <Application>Microsoft Office PowerPoint</Application>
  <PresentationFormat>On-screen Show (4:3)</PresentationFormat>
  <Paragraphs>108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Arial Narrow</vt:lpstr>
      <vt:lpstr>Horizon</vt:lpstr>
      <vt:lpstr>Warm – Up:  In your groups answer the following</vt:lpstr>
      <vt:lpstr>World War I</vt:lpstr>
      <vt:lpstr>Changes in Combat</vt:lpstr>
      <vt:lpstr>What was trench warfare?</vt:lpstr>
      <vt:lpstr>Turn and talk – what do you see?</vt:lpstr>
      <vt:lpstr>New war = New Technology</vt:lpstr>
      <vt:lpstr>Over there – Video clip</vt:lpstr>
      <vt:lpstr>What happened at The end of the War ?</vt:lpstr>
      <vt:lpstr>***Henry Cabot Lodge and Senate reject treaty – prefer isolationism*** </vt:lpstr>
      <vt:lpstr>Todays activity – Primary Source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Reading Activity – A Flawed Peace (197-199)</vt:lpstr>
      <vt:lpstr>More Pictures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 War I</dc:title>
  <dc:creator>Mcdonald, Damien L.</dc:creator>
  <cp:lastModifiedBy>Grace</cp:lastModifiedBy>
  <cp:revision>21</cp:revision>
  <dcterms:created xsi:type="dcterms:W3CDTF">2012-10-31T12:45:13Z</dcterms:created>
  <dcterms:modified xsi:type="dcterms:W3CDTF">2015-11-19T01:27:16Z</dcterms:modified>
</cp:coreProperties>
</file>